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2 – Niveau 2B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07762" y="2045544"/>
            <a:ext cx="1057647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Le dessinateur a 2 boites de 12 feutres violets, 3 boites de 10 feutres rose et 4 boites de 20 feutres bleus. Combien a-t-il de feutres en tout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45084" y="2045544"/>
            <a:ext cx="1050183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Le dessinateur a 2 boites de 15 feutres violets, 2 boites de 50 feutres rose et 7 boites de 10 feutres bleus. Combien a-t-il de feutres en tout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59080" y="2045544"/>
            <a:ext cx="10473839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Le dessinateur a 4 boites de 10 feutres violets, 2 boites de 25 feutres rose et 5 boites de 10 feutres bleus. Combien a-t-il de feutres en tout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84999" y="1122214"/>
            <a:ext cx="9422002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Henri a peint 15 tableaux. Claude a peint 10 tableaux de plus qu’Henri. Vincent a peint 3 tableaux de moins que Claude.</a:t>
            </a:r>
          </a:p>
          <a:p>
            <a:pPr fontAlgn="base">
              <a:lnSpc>
                <a:spcPct val="150000"/>
              </a:lnSpc>
            </a:pPr>
            <a:r>
              <a:rPr lang="fr-FR" sz="4000" b="1" dirty="0"/>
              <a:t>Claude a peint …… tableaux et Vincent a peint …… tableaux.</a:t>
            </a:r>
            <a:endParaRPr lang="fr-FR" sz="40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20532" y="1122214"/>
            <a:ext cx="9350935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Henri a peint 36 tableaux. Claude a peint 14 tableaux de moins qu’Henri. Vincent a peint 8 tableaux de plus que Claude.</a:t>
            </a:r>
          </a:p>
          <a:p>
            <a:pPr fontAlgn="base">
              <a:lnSpc>
                <a:spcPct val="150000"/>
              </a:lnSpc>
            </a:pPr>
            <a:r>
              <a:rPr lang="fr-FR" sz="4000" b="1" dirty="0"/>
              <a:t>Claude a peint …… tableaux et Vincent a peint …… tableaux.</a:t>
            </a:r>
            <a:endParaRPr lang="fr-FR" sz="40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48555" y="1122214"/>
            <a:ext cx="9494890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Henri a peint 42 tableaux. Claude a peint 18 tableaux de plus qu’Henri. Vincent a peint 12 tableaux de moins que Claude.</a:t>
            </a:r>
          </a:p>
          <a:p>
            <a:pPr>
              <a:lnSpc>
                <a:spcPct val="150000"/>
              </a:lnSpc>
            </a:pPr>
            <a:r>
              <a:rPr lang="fr-FR" sz="4000" b="1" dirty="0"/>
              <a:t>Claude a peint …… tableaux et Vincent a peint …… tableaux.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248</Words>
  <Application>Microsoft Office PowerPoint</Application>
  <PresentationFormat>Grand écran</PresentationFormat>
  <Paragraphs>20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13</cp:revision>
  <dcterms:created xsi:type="dcterms:W3CDTF">2023-11-24T11:21:07Z</dcterms:created>
  <dcterms:modified xsi:type="dcterms:W3CDTF">2024-12-30T10:45:20Z</dcterms:modified>
</cp:coreProperties>
</file>